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1242523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A012921-A3CB-6154-6573-93F184908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4287"/>
            <a:ext cx="9077325" cy="6829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78">
  <a:themeElements>
    <a:clrScheme name="Theme7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(4:3)</PresentationFormat>
  <Paragraphs>0</Paragraphs>
  <Slides>56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57" baseType="lpstr">
      <vt:lpstr>Theme78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FABIO PEREIRA DA SILVA</cp:lastModifiedBy>
  <cp:revision>1</cp:revision>
  <dcterms:created xsi:type="dcterms:W3CDTF">2024-08-11T20:42:38Z</dcterms:created>
  <dcterms:modified xsi:type="dcterms:W3CDTF">2024-08-11T20:44:51Z</dcterms:modified>
  <cp:category/>
</cp:coreProperties>
</file>